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8" r:id="rId4"/>
    <p:sldId id="263" r:id="rId5"/>
    <p:sldId id="268" r:id="rId6"/>
    <p:sldId id="262" r:id="rId7"/>
    <p:sldId id="265" r:id="rId8"/>
    <p:sldId id="264" r:id="rId9"/>
    <p:sldId id="281" r:id="rId10"/>
    <p:sldId id="266" r:id="rId11"/>
    <p:sldId id="267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383" y="2009937"/>
            <a:ext cx="10289232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1383" y="2009937"/>
            <a:ext cx="8864600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</a:t>
            </a:r>
            <a:r>
              <a:rPr spc="60" dirty="0"/>
              <a:t>o</a:t>
            </a:r>
            <a:r>
              <a:rPr spc="-114" dirty="0"/>
              <a:t>der</a:t>
            </a:r>
            <a:r>
              <a:rPr spc="-5" dirty="0"/>
              <a:t>n</a:t>
            </a:r>
            <a:r>
              <a:rPr spc="-470" dirty="0"/>
              <a:t> </a:t>
            </a:r>
            <a:r>
              <a:rPr spc="325" dirty="0"/>
              <a:t>J</a:t>
            </a:r>
            <a:r>
              <a:rPr spc="-295" dirty="0"/>
              <a:t>a</a:t>
            </a:r>
            <a:r>
              <a:rPr spc="-245" dirty="0"/>
              <a:t>v</a:t>
            </a:r>
            <a:r>
              <a:rPr spc="-160" dirty="0"/>
              <a:t>aScr</a:t>
            </a:r>
            <a:r>
              <a:rPr spc="-145" dirty="0"/>
              <a:t>i</a:t>
            </a:r>
            <a:r>
              <a:rPr spc="30" dirty="0"/>
              <a:t>p</a:t>
            </a:r>
            <a:r>
              <a:rPr spc="85" dirty="0"/>
              <a:t>t</a:t>
            </a:r>
            <a:r>
              <a:rPr lang="en-US" spc="85" dirty="0"/>
              <a:t>(ES6)</a:t>
            </a:r>
            <a:r>
              <a:rPr spc="-475" dirty="0"/>
              <a:t> </a:t>
            </a:r>
            <a:endParaRPr spc="-2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7300" y="4011168"/>
            <a:ext cx="2450590" cy="163829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10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533400" y="955040"/>
          <a:ext cx="1111377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24675" imgH="5076825" progId="Paint.Picture">
                  <p:embed/>
                </p:oleObj>
              </mc:Choice>
              <mc:Fallback>
                <p:oleObj r:id="rId2" imgW="6924675" imgH="5076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955040"/>
                        <a:ext cx="1111377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524000" y="685800"/>
          <a:ext cx="9605010" cy="564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48475" imgH="5086350" progId="Paint.Picture">
                  <p:embed/>
                </p:oleObj>
              </mc:Choice>
              <mc:Fallback>
                <p:oleObj r:id="rId2" imgW="6848475" imgH="5086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685800"/>
                        <a:ext cx="9605010" cy="5640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12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951230" y="707390"/>
          <a:ext cx="10581005" cy="539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81800" imgH="4991100" progId="Paint.Picture">
                  <p:embed/>
                </p:oleObj>
              </mc:Choice>
              <mc:Fallback>
                <p:oleObj r:id="rId2" imgW="6781800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1230" y="707390"/>
                        <a:ext cx="10581005" cy="539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13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762000" y="304800"/>
          <a:ext cx="10791825" cy="602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86575" imgH="5105400" progId="Paint.Picture">
                  <p:embed/>
                </p:oleObj>
              </mc:Choice>
              <mc:Fallback>
                <p:oleObj r:id="rId2" imgW="6886575" imgH="5105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304800"/>
                        <a:ext cx="10791825" cy="602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14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838200" y="381000"/>
          <a:ext cx="10631170" cy="56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86575" imgH="5105400" progId="Paint.Picture">
                  <p:embed/>
                </p:oleObj>
              </mc:Choice>
              <mc:Fallback>
                <p:oleObj r:id="rId2" imgW="6886575" imgH="5105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381000"/>
                        <a:ext cx="10631170" cy="564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15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07670" y="457200"/>
          <a:ext cx="11376025" cy="578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19875" imgH="4867275" progId="Paint.Picture">
                  <p:embed/>
                </p:oleObj>
              </mc:Choice>
              <mc:Fallback>
                <p:oleObj r:id="rId2" imgW="6619875" imgH="4867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7670" y="457200"/>
                        <a:ext cx="11376025" cy="5788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16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219200" y="533400"/>
          <a:ext cx="9866630" cy="560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19900" imgH="5029200" progId="Paint.Picture">
                  <p:embed/>
                </p:oleObj>
              </mc:Choice>
              <mc:Fallback>
                <p:oleObj r:id="rId2" imgW="6819900" imgH="5029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" y="533400"/>
                        <a:ext cx="9866630" cy="560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17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990600" y="561975"/>
          <a:ext cx="10490835" cy="573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53225" imgH="5048250" progId="Paint.Picture">
                  <p:embed/>
                </p:oleObj>
              </mc:Choice>
              <mc:Fallback>
                <p:oleObj r:id="rId2" imgW="6753225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0600" y="561975"/>
                        <a:ext cx="10490835" cy="573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18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481330"/>
          <a:ext cx="11095990" cy="562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96100" imgH="5048250" progId="Paint.Picture">
                  <p:embed/>
                </p:oleObj>
              </mc:Choice>
              <mc:Fallback>
                <p:oleObj r:id="rId2" imgW="6896100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481330"/>
                        <a:ext cx="11095990" cy="562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19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57200" y="365125"/>
          <a:ext cx="11388725" cy="589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15125" imgH="4981575" progId="Paint.Picture">
                  <p:embed/>
                </p:oleObj>
              </mc:Choice>
              <mc:Fallback>
                <p:oleObj r:id="rId2" imgW="6715125" imgH="4981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365125"/>
                        <a:ext cx="11388725" cy="589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953" y="457362"/>
            <a:ext cx="10289232" cy="692150"/>
          </a:xfrm>
        </p:spPr>
        <p:txBody>
          <a:bodyPr/>
          <a:lstStyle/>
          <a:p>
            <a:pPr algn="ctr"/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</a:t>
            </a:fld>
            <a:endParaRPr/>
          </a:p>
        </p:txBody>
      </p:sp>
      <p:pic>
        <p:nvPicPr>
          <p:cNvPr id="5" name="Picture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0160" y="1445260"/>
            <a:ext cx="10076180" cy="4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20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94995"/>
          <a:ext cx="11071225" cy="544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81800" imgH="5029200" progId="Paint.Picture">
                  <p:embed/>
                </p:oleObj>
              </mc:Choice>
              <mc:Fallback>
                <p:oleObj r:id="rId2" imgW="6781800" imgH="5029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94995"/>
                        <a:ext cx="11071225" cy="544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39115"/>
          <a:ext cx="11278235" cy="558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914900" progId="Paint.Picture">
                  <p:embed/>
                </p:oleObj>
              </mc:Choice>
              <mc:Fallback>
                <p:oleObj r:id="rId2" imgW="6743700" imgH="49149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39115"/>
                        <a:ext cx="11278235" cy="558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22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78485"/>
          <a:ext cx="11100435" cy="5434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72275" imgH="4943475" progId="Paint.Picture">
                  <p:embed/>
                </p:oleObj>
              </mc:Choice>
              <mc:Fallback>
                <p:oleObj r:id="rId2" imgW="6772275" imgH="4943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78485"/>
                        <a:ext cx="11100435" cy="5434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23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40385"/>
          <a:ext cx="11219815" cy="551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29425" imgH="5010150" progId="Paint.Picture">
                  <p:embed/>
                </p:oleObj>
              </mc:Choice>
              <mc:Fallback>
                <p:oleObj r:id="rId2" imgW="6829425" imgH="5010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40385"/>
                        <a:ext cx="11219815" cy="551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24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93395" y="533400"/>
          <a:ext cx="11205210" cy="523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67500" imgH="4838700" progId="Paint.Picture">
                  <p:embed/>
                </p:oleObj>
              </mc:Choice>
              <mc:Fallback>
                <p:oleObj r:id="rId2" imgW="6667500" imgH="4838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" y="533400"/>
                        <a:ext cx="11205210" cy="5233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25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066800" y="609600"/>
          <a:ext cx="10170795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886325" progId="Paint.Picture">
                  <p:embed/>
                </p:oleObj>
              </mc:Choice>
              <mc:Fallback>
                <p:oleObj r:id="rId2" imgW="6743700" imgH="48863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609600"/>
                        <a:ext cx="10170795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715010" y="838200"/>
          <a:ext cx="10979785" cy="543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29425" imgH="5172075" progId="Paint.Picture">
                  <p:embed/>
                </p:oleObj>
              </mc:Choice>
              <mc:Fallback>
                <p:oleObj r:id="rId2" imgW="6829425" imgH="5172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5010" y="838200"/>
                        <a:ext cx="10979785" cy="543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4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222375" y="838200"/>
          <a:ext cx="10018395" cy="503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29425" imgH="4895850" progId="Paint.Picture">
                  <p:embed/>
                </p:oleObj>
              </mc:Choice>
              <mc:Fallback>
                <p:oleObj r:id="rId2" imgW="6829425" imgH="4895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2375" y="838200"/>
                        <a:ext cx="10018395" cy="503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5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4877" b="7631"/>
          <a:stretch>
            <a:fillRect/>
          </a:stretch>
        </p:blipFill>
        <p:spPr>
          <a:xfrm>
            <a:off x="609600" y="1676400"/>
            <a:ext cx="11089640" cy="4172585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/>
        </p:nvSpPr>
        <p:spPr>
          <a:xfrm>
            <a:off x="914553" y="152562"/>
            <a:ext cx="10289232" cy="692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algn="ctr"/>
            <a:r>
              <a:rPr lang="en-US"/>
              <a:t>Arrow Functions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3"/>
          </p:nvPr>
        </p:nvGraphicFramePr>
        <p:xfrm>
          <a:off x="1600200" y="309880"/>
          <a:ext cx="8250555" cy="606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29625" imgH="6200775" progId="Paint.Picture">
                  <p:embed/>
                </p:oleObj>
              </mc:Choice>
              <mc:Fallback>
                <p:oleObj r:id="rId2" imgW="8429625" imgH="62007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309880"/>
                        <a:ext cx="8250555" cy="6068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553" y="152562"/>
            <a:ext cx="10289232" cy="692150"/>
          </a:xfrm>
        </p:spPr>
        <p:txBody>
          <a:bodyPr/>
          <a:lstStyle/>
          <a:p>
            <a:pPr algn="ctr"/>
            <a:r>
              <a:rPr lang="en-US"/>
              <a:t>Arrow Functions CheatSheet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800" y="1051560"/>
            <a:ext cx="9404350" cy="557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828800" y="609600"/>
          <a:ext cx="8904605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991100" progId="Paint.Picture">
                  <p:embed/>
                </p:oleObj>
              </mc:Choice>
              <mc:Fallback>
                <p:oleObj r:id="rId2" imgW="6743700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800" y="609600"/>
                        <a:ext cx="8904605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9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85800" y="762000"/>
          <a:ext cx="11071225" cy="536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905375" progId="Paint.Picture">
                  <p:embed/>
                </p:oleObj>
              </mc:Choice>
              <mc:Fallback>
                <p:oleObj r:id="rId2" imgW="6743700" imgH="49053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762000"/>
                        <a:ext cx="11071225" cy="5360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Widescreen</PresentationFormat>
  <Paragraphs>29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Verdana</vt:lpstr>
      <vt:lpstr>Office Theme</vt:lpstr>
      <vt:lpstr>Paintbrush Picture</vt:lpstr>
      <vt:lpstr>Modern JavaScript(ES6) </vt:lpstr>
      <vt:lpstr>Overview</vt:lpstr>
      <vt:lpstr>PowerPoint Presentation</vt:lpstr>
      <vt:lpstr>PowerPoint Presentation</vt:lpstr>
      <vt:lpstr>PowerPoint Presentation</vt:lpstr>
      <vt:lpstr>PowerPoint Presentation</vt:lpstr>
      <vt:lpstr>Arrow Functions CheatSheet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 Crash Course</dc:title>
  <dc:creator>Samer Buna</dc:creator>
  <cp:lastModifiedBy>Steve Samuels</cp:lastModifiedBy>
  <cp:revision>18</cp:revision>
  <dcterms:created xsi:type="dcterms:W3CDTF">2021-10-30T16:39:00Z</dcterms:created>
  <dcterms:modified xsi:type="dcterms:W3CDTF">2024-02-14T01:21:32Z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2019-02-14T11:00:00Z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2021-10-30T11:00:00Z</vt:filetime>
  </property>
  <property fmtid="{D5CDD505-2E9C-101B-9397-08002B2CF9AE}" pid="5" name="ICV">
    <vt:lpwstr>18237DD0F8704D99B75F26CE349D2F55</vt:lpwstr>
  </property>
  <property fmtid="{D5CDD505-2E9C-101B-9397-08002B2CF9AE}" pid="6" name="KSOProductBuildVer">
    <vt:lpwstr>1033-11.2.0.10351</vt:lpwstr>
  </property>
</Properties>
</file>